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42" r:id="rId1"/>
  </p:sldMasterIdLst>
  <p:notesMasterIdLst>
    <p:notesMasterId r:id="rId13"/>
  </p:notesMasterIdLst>
  <p:handoutMasterIdLst>
    <p:handoutMasterId r:id="rId14"/>
  </p:handoutMasterIdLst>
  <p:sldIdLst>
    <p:sldId id="2559" r:id="rId2"/>
    <p:sldId id="2560" r:id="rId3"/>
    <p:sldId id="2561" r:id="rId4"/>
    <p:sldId id="2562" r:id="rId5"/>
    <p:sldId id="2563" r:id="rId6"/>
    <p:sldId id="2564" r:id="rId7"/>
    <p:sldId id="2565" r:id="rId8"/>
    <p:sldId id="2566" r:id="rId9"/>
    <p:sldId id="2567" r:id="rId10"/>
    <p:sldId id="2568" r:id="rId11"/>
    <p:sldId id="2569" r:id="rId12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FF4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4" autoAdjust="0"/>
    <p:restoredTop sz="97596" autoAdjust="0"/>
  </p:normalViewPr>
  <p:slideViewPr>
    <p:cSldViewPr snapToGrid="0" snapToObjects="1"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6308-3CED-5A49-81B6-14CB575666F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45B7-903C-7846-81ED-2626F09F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77DC-6411-FA43-9F29-89F9B143DB8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2857-5CF9-D84E-BD49-6621E2D3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0E9F-5709-4062-9BBE-E214E4660BEC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9084C-4410-4C64-99A3-A270D11B9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5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D60C-FB39-4453-8FAA-D0DE9FECAE66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BE5BD-D7BE-4A8A-B32E-D8E149A30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05B5-EA76-4DDF-98A0-37B9B3D737BA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3CCFB-0982-44EE-B002-BE80C1EFE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2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9FE4-6901-431C-B87B-79F1720A802C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ADA3-78D2-4DCF-A666-B2E3E00DD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4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7C35-9229-4616-B69F-E9C8048E9DBC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8C64-9891-42D5-954E-C85BBEF4F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9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56A-615C-4734-ABCC-04A316BB888A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42BA-81F8-4208-B9CE-80AD36649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40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94F3-E792-4AAE-ABA8-CDC49E3D52E7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485BC-A8BD-4EBA-AD98-E55E6132D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7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059C-D497-4EA1-9586-27CB1A372730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0B7A-2773-404B-B5FB-6D2BF87CC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51B4-9E7A-429C-8FE2-619C09C91317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62C88-915D-4318-B298-4E963C232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CD81-3A32-4D18-8050-B01EEBF83728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E9E1-E097-414B-A622-6EDADFD09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7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E175-FEA1-4A13-AC51-2B2D87A2EC32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C29A-431A-4333-B946-0B239EF86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5850112-8329-4E44-81EC-147519BFEDB9}" type="datetimeFigureOut">
              <a:rPr lang="en-US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335644-2A36-45FE-A66A-489FACB7A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1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Rectangle 2"/>
          <p:cNvSpPr>
            <a:spLocks noChangeArrowheads="1"/>
          </p:cNvSpPr>
          <p:nvPr/>
        </p:nvSpPr>
        <p:spPr bwMode="auto">
          <a:xfrm>
            <a:off x="1066800" y="949325"/>
            <a:ext cx="533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東方三博士</a:t>
            </a: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8420" name="Rectangle 3"/>
          <p:cNvSpPr>
            <a:spLocks noChangeArrowheads="1"/>
          </p:cNvSpPr>
          <p:nvPr/>
        </p:nvSpPr>
        <p:spPr bwMode="auto">
          <a:xfrm>
            <a:off x="838200" y="2354263"/>
            <a:ext cx="7086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We Three Kings of Orient Are</a:t>
            </a:r>
            <a:endParaRPr kumimoji="0" lang="en-US" altLang="en-US" sz="4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421" name="Rectangle 4"/>
          <p:cNvSpPr>
            <a:spLocks noChangeArrowheads="1"/>
          </p:cNvSpPr>
          <p:nvPr/>
        </p:nvSpPr>
        <p:spPr bwMode="auto">
          <a:xfrm>
            <a:off x="8040688" y="603091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全真中隸書"/>
                <a:ea typeface="全真中隸書"/>
                <a:cs typeface="全真中隸書"/>
              </a:rPr>
              <a:t>S120</a:t>
            </a: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8422" name="Picture 6" descr="birth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9624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4" name="Picture 10" descr="imagesCALO6ST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88900"/>
            <a:ext cx="1905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60400"/>
            <a:ext cx="9317038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2"/>
          <p:cNvSpPr>
            <a:spLocks noChangeArrowheads="1"/>
          </p:cNvSpPr>
          <p:nvPr/>
        </p:nvSpPr>
        <p:spPr bwMode="auto">
          <a:xfrm>
            <a:off x="2971800" y="65088"/>
            <a:ext cx="5715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君王上主为人牺牲，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何等荣耀，他已得胜！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哈利路亚，哈利路亚！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天上人间同唱。</a:t>
            </a:r>
          </a:p>
        </p:txBody>
      </p:sp>
      <p:sp>
        <p:nvSpPr>
          <p:cNvPr id="197636" name="Rectangle 3"/>
          <p:cNvSpPr>
            <a:spLocks noChangeArrowheads="1"/>
          </p:cNvSpPr>
          <p:nvPr/>
        </p:nvSpPr>
        <p:spPr bwMode="auto">
          <a:xfrm>
            <a:off x="3124200" y="2738438"/>
            <a:ext cx="6248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Glorious now behold Him arise,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King and God and Sacrifice!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Al-le-lu-ia, al-le-lu-ia,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Heaven to earth replies.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76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-166688"/>
            <a:ext cx="1998662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953000"/>
            <a:ext cx="18176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2675" y="6400800"/>
            <a:ext cx="2905125" cy="3206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Three Kings of Orient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5/5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764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6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Rectangle 2"/>
          <p:cNvSpPr>
            <a:spLocks noChangeArrowheads="1"/>
          </p:cNvSpPr>
          <p:nvPr/>
        </p:nvSpPr>
        <p:spPr bwMode="auto">
          <a:xfrm>
            <a:off x="228600" y="327025"/>
            <a:ext cx="8915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副歌）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哦！奇妙明星放光芒，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灿烂无比真辉煌。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明星引领不断前进，直到朝见主真光。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8660" name="Rectangle 3"/>
          <p:cNvSpPr>
            <a:spLocks noChangeArrowheads="1"/>
          </p:cNvSpPr>
          <p:nvPr/>
        </p:nvSpPr>
        <p:spPr bwMode="auto">
          <a:xfrm>
            <a:off x="2895600" y="28559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star of wonder, star of night,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 with royal beauty bright.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Westward leading, still proceeding,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 us to thy perfect light.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86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592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60400"/>
            <a:ext cx="9240838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2"/>
          <p:cNvSpPr>
            <a:spLocks noChangeArrowheads="1"/>
          </p:cNvSpPr>
          <p:nvPr/>
        </p:nvSpPr>
        <p:spPr bwMode="auto">
          <a:xfrm>
            <a:off x="457200" y="36513"/>
            <a:ext cx="822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三位</a:t>
            </a: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博士来自东方，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携带礼物献给君王，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经过田野、荒漠、山川，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日夜跟随星光。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2438400"/>
            <a:ext cx="6248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 three kings of orient are,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Bearing gifts we traverse afar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Field and fountain,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Moor and mountain,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Following yonder star.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2675" y="6400800"/>
            <a:ext cx="2905125" cy="3206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Three Kings of Orient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1/5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94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5052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ChangeArrowheads="1"/>
          </p:cNvSpPr>
          <p:nvPr/>
        </p:nvSpPr>
        <p:spPr bwMode="auto">
          <a:xfrm>
            <a:off x="228600" y="327025"/>
            <a:ext cx="8915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副歌）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哦！奇妙明星放光芒，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灿烂无比真辉煌。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明星引领不断前进，直到朝见主真光。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0468" name="Rectangle 3"/>
          <p:cNvSpPr>
            <a:spLocks noChangeArrowheads="1"/>
          </p:cNvSpPr>
          <p:nvPr/>
        </p:nvSpPr>
        <p:spPr bwMode="auto">
          <a:xfrm>
            <a:off x="2895600" y="28559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star of wonder, star of night,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 with royal beauty bright.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Westward leading, still proceeding,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 us to thy perfect light.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04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592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60400"/>
            <a:ext cx="9240838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457200" y="188913"/>
            <a:ext cx="822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我献黄金</a:t>
            </a: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尊贵至上，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做他冠冕贺他为王，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永永远远统治我们，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恩泽地久天长。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1492" name="Rectangle 3"/>
          <p:cNvSpPr>
            <a:spLocks noChangeArrowheads="1"/>
          </p:cNvSpPr>
          <p:nvPr/>
        </p:nvSpPr>
        <p:spPr bwMode="auto">
          <a:xfrm>
            <a:off x="3276600" y="2895600"/>
            <a:ext cx="5867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Born a King on Bethlehem's plain,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Gold I bring to crown Him again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King for ever, ceasing never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Over us all to reign.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14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2675" y="6400800"/>
            <a:ext cx="2905125" cy="3206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Three Kings of Orient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2/5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149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2"/>
          <p:cNvSpPr>
            <a:spLocks noChangeArrowheads="1"/>
          </p:cNvSpPr>
          <p:nvPr/>
        </p:nvSpPr>
        <p:spPr bwMode="auto">
          <a:xfrm>
            <a:off x="228600" y="327025"/>
            <a:ext cx="8915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副歌）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哦！奇妙明星放光芒，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灿烂无比真辉煌。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明星引领不断前进，直到朝见主真光。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2516" name="Rectangle 3"/>
          <p:cNvSpPr>
            <a:spLocks noChangeArrowheads="1"/>
          </p:cNvSpPr>
          <p:nvPr/>
        </p:nvSpPr>
        <p:spPr bwMode="auto">
          <a:xfrm>
            <a:off x="2895600" y="28559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star of wonder, star of night,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 with royal beauty bright.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Westward leading, still proceeding,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 us to thy perfect light.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25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592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8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60400"/>
            <a:ext cx="9240838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457200" y="188913"/>
            <a:ext cx="822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我献乳香芬芳四溢，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救主恩爱万民受益，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祈祷、感谢、赞美、颂扬，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当作馨香之祭。</a:t>
            </a:r>
          </a:p>
        </p:txBody>
      </p:sp>
      <p:sp>
        <p:nvSpPr>
          <p:cNvPr id="193540" name="Rectangle 3"/>
          <p:cNvSpPr>
            <a:spLocks noChangeArrowheads="1"/>
          </p:cNvSpPr>
          <p:nvPr/>
        </p:nvSpPr>
        <p:spPr bwMode="auto">
          <a:xfrm>
            <a:off x="2819400" y="27797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Frankincense to offer have I,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Incense owns a Deity nigh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Prayer and praising, all men raising,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Worship Him, God most high.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35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4958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2675" y="6400800"/>
            <a:ext cx="2905125" cy="3206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Three Kings of Orient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3/5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35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2"/>
          <p:cNvSpPr>
            <a:spLocks noChangeArrowheads="1"/>
          </p:cNvSpPr>
          <p:nvPr/>
        </p:nvSpPr>
        <p:spPr bwMode="auto">
          <a:xfrm>
            <a:off x="228600" y="327025"/>
            <a:ext cx="8915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副歌）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哦！奇妙明星放光芒，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灿烂无比真辉煌。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明星引领不断前进，直到朝见主真光。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564" name="Rectangle 3"/>
          <p:cNvSpPr>
            <a:spLocks noChangeArrowheads="1"/>
          </p:cNvSpPr>
          <p:nvPr/>
        </p:nvSpPr>
        <p:spPr bwMode="auto">
          <a:xfrm>
            <a:off x="2895600" y="28559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star of wonder, star of night,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 with royal beauty bright.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Westward leading, still proceeding,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 us to thy perfect light.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45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592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660400"/>
            <a:ext cx="9467850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我献没药虽苦犹香，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预示坟墓痛苦凄凉，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忧伤、悲叹、流血、舍身，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主有得胜力量。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5588" name="Rectangle 3"/>
          <p:cNvSpPr>
            <a:spLocks noChangeArrowheads="1"/>
          </p:cNvSpPr>
          <p:nvPr/>
        </p:nvSpPr>
        <p:spPr bwMode="auto">
          <a:xfrm>
            <a:off x="304800" y="266700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Myrrh is mine, Its bitter perfume breathes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life of gathering gloom.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Sorrowing, sighing, bleeding, dying,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Sealed in the stone cold tomb.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55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86313"/>
            <a:ext cx="25908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86313"/>
            <a:ext cx="2590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2675" y="6400800"/>
            <a:ext cx="2905125" cy="3206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Three Kings of Orient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4/5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559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2"/>
          <p:cNvSpPr>
            <a:spLocks noChangeArrowheads="1"/>
          </p:cNvSpPr>
          <p:nvPr/>
        </p:nvSpPr>
        <p:spPr bwMode="auto">
          <a:xfrm>
            <a:off x="228600" y="327025"/>
            <a:ext cx="8915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副歌）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哦！奇妙明星放光芒，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灿烂无比真辉煌。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明星引领不断前进，直到朝见主真光。</a:t>
            </a:r>
            <a:endParaRPr kumimoji="0" lang="en-US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6612" name="Rectangle 3"/>
          <p:cNvSpPr>
            <a:spLocks noChangeArrowheads="1"/>
          </p:cNvSpPr>
          <p:nvPr/>
        </p:nvSpPr>
        <p:spPr bwMode="auto">
          <a:xfrm>
            <a:off x="2895600" y="2855913"/>
            <a:ext cx="6248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star of wonder, star of night,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 with royal beauty bright.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Westward leading, still proceeding,</a:t>
            </a:r>
            <a:b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 us to thy perfect light.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66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592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139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PMingLiU</vt:lpstr>
      <vt:lpstr>SimSun</vt:lpstr>
      <vt:lpstr>SimSun</vt:lpstr>
      <vt:lpstr>Arial</vt:lpstr>
      <vt:lpstr>Calibri</vt:lpstr>
      <vt:lpstr>Times New Roman</vt:lpstr>
      <vt:lpstr>全真中隸書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OROLCC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Zhang</dc:creator>
  <cp:lastModifiedBy>Eva</cp:lastModifiedBy>
  <cp:revision>596</cp:revision>
  <cp:lastPrinted>2014-08-17T03:50:43Z</cp:lastPrinted>
  <dcterms:created xsi:type="dcterms:W3CDTF">2012-10-20T18:56:11Z</dcterms:created>
  <dcterms:modified xsi:type="dcterms:W3CDTF">2017-12-18T22:54:09Z</dcterms:modified>
</cp:coreProperties>
</file>